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ela Gothic One" panose="020B0604020202020204" charset="-128"/>
      <p:regular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DM Sans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78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56911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Prompt Engineering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5232559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Prompt engineering is the art of crafting effective prompts to elicit the desired responses from language models. This introductory section lays the foundation for understanding the fundamentals of prompt engineering.</a:t>
            </a:r>
            <a:endParaRPr lang="en-US" sz="1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95669-F266-1BC5-5441-D4D12C268336}"/>
              </a:ext>
            </a:extLst>
          </p:cNvPr>
          <p:cNvSpPr txBox="1"/>
          <p:nvPr/>
        </p:nvSpPr>
        <p:spPr>
          <a:xfrm>
            <a:off x="1237785" y="6980663"/>
            <a:ext cx="424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Century Gothic" panose="020B0502020202020204" pitchFamily="34" charset="0"/>
              </a:rPr>
              <a:t>By Abhinav Kumar – 22071A6724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26889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Understanding the Fundamentals of Prompts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53365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1422" y="3606284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533656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Prompt Structure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4376023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Crafting prompts with a clear and logical structure is crucial for achieving the intended results.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353365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81193" y="3606284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3533656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Prompt Components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4376023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Identifying the key elements of a prompt, such as the task, context, and desired output, is essential.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622315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51297" y="6295787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6223159"/>
            <a:ext cx="38317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Prompt Customization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6709291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Tailoring prompts to specific use cases and language models can significantly improve their effectiveness.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914971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Crafting Effective Prompts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Clarity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Prompts should be concise, unambiguous, and easy to understand for both humans and machines.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Specificity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37434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Prompts that provide detailed instructions and context tend to yield more accurate and relevant responses.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Creativity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Innovative and thought-provoking prompts can inspire more unique and imaginative responses from language models.</a:t>
            </a:r>
            <a:endParaRPr lang="en-US" sz="1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B5B090-C35F-F31F-40B8-8DE9FC478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8256" y="7726839"/>
            <a:ext cx="1912144" cy="3810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98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727" y="2941201"/>
            <a:ext cx="10866001" cy="634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Techniques for Prompt Optimization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74727" y="5781318"/>
            <a:ext cx="13280946" cy="22860"/>
          </a:xfrm>
          <a:prstGeom prst="roundRect">
            <a:avLst>
              <a:gd name="adj" fmla="val 354211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3935135" y="5106650"/>
            <a:ext cx="22860" cy="674727"/>
          </a:xfrm>
          <a:prstGeom prst="roundRect">
            <a:avLst>
              <a:gd name="adj" fmla="val 354211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3729752" y="5564445"/>
            <a:ext cx="433745" cy="433745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57149" y="5629096"/>
            <a:ext cx="178951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678430" y="3864412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Testing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67489" y="4297085"/>
            <a:ext cx="615850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Iteratively testing and refining prompts to assess their performance and make improvements.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532" y="5781258"/>
            <a:ext cx="22860" cy="674727"/>
          </a:xfrm>
          <a:prstGeom prst="roundRect">
            <a:avLst>
              <a:gd name="adj" fmla="val 354211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7098149" y="5564445"/>
            <a:ext cx="433745" cy="433745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87922" y="5629096"/>
            <a:ext cx="254198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6046827" y="6648807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Prompt Tuning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4235887" y="7081480"/>
            <a:ext cx="615850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Adjusting prompt parameters, such as tone, length, and level of detail, to optimize for specific use cases.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72048" y="5106650"/>
            <a:ext cx="22860" cy="674727"/>
          </a:xfrm>
          <a:prstGeom prst="roundRect">
            <a:avLst>
              <a:gd name="adj" fmla="val 354211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6665" y="5564445"/>
            <a:ext cx="433745" cy="433745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49414" y="5629096"/>
            <a:ext cx="26812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9205317" y="3864412"/>
            <a:ext cx="295656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Prompt Ensembling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04284" y="4297085"/>
            <a:ext cx="6158627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Combining multiple prompts to leverage their strengths and mitigate their individual weaknesses.</a:t>
            </a:r>
            <a:endParaRPr lang="en-US" sz="15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96F962-2D6E-F791-8C3C-9475A9BB7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5054" y="7742829"/>
            <a:ext cx="1795346" cy="3810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0998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Prompt Engineering for Content Creation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560320"/>
            <a:ext cx="3705463" cy="2321362"/>
          </a:xfrm>
          <a:prstGeom prst="roundRect">
            <a:avLst>
              <a:gd name="adj" fmla="val 392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7845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Ideation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270647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Generating unique and compelling ideas for content using prompt-driven brainstorming techniques.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560320"/>
            <a:ext cx="3705463" cy="2321362"/>
          </a:xfrm>
          <a:prstGeom prst="roundRect">
            <a:avLst>
              <a:gd name="adj" fmla="val 392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27845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Storytelling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3270647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Crafting engaging narratives and captivating story arcs through the strategic use of prompts.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098256"/>
            <a:ext cx="3705463" cy="2321362"/>
          </a:xfrm>
          <a:prstGeom prst="roundRect">
            <a:avLst>
              <a:gd name="adj" fmla="val 392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53224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Personalization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808583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Tailoring content to individual users by leveraging prompt-based personalization strategies.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680347" y="5098256"/>
            <a:ext cx="3705463" cy="2321362"/>
          </a:xfrm>
          <a:prstGeom prst="roundRect">
            <a:avLst>
              <a:gd name="adj" fmla="val 392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04542" y="53224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Productivity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04542" y="5808583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Boosting content creation productivity by automating repetitive tasks through prompt-driven workflows.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53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638" y="3167896"/>
            <a:ext cx="13177123" cy="1365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Prompt Engineering for Task Automation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38" y="4845129"/>
            <a:ext cx="4392335" cy="8304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4164" y="5986939"/>
            <a:ext cx="3011567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Problem Definition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934164" y="6452949"/>
            <a:ext cx="3977283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Clearly defining the task or problem to be solved through prompt engineering.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973" y="4845129"/>
            <a:ext cx="4392335" cy="8304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26499" y="5986939"/>
            <a:ext cx="2731889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Prompt Design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326499" y="6452949"/>
            <a:ext cx="3977283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Crafting prompts that can effectively communicate the task to the language model.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1308" y="4845129"/>
            <a:ext cx="4392335" cy="8304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8834" y="5986939"/>
            <a:ext cx="2913221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Prompt Execution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718834" y="6452949"/>
            <a:ext cx="3977283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Seamlessly integrating prompt-driven automation into existing workflows and processes.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5B2413-6134-F0FA-5A3A-FFF2C26B2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9298" y="7760293"/>
            <a:ext cx="1843583" cy="3810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5528" y="525661"/>
            <a:ext cx="7865745" cy="1201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Ethical Considerations in Prompt Engineering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28" y="2000845"/>
            <a:ext cx="456486" cy="456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5528" y="2639854"/>
            <a:ext cx="2402800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Transparency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25528" y="3049667"/>
            <a:ext cx="7865745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prompt transparency and accountability to mitigate potential misuse or unintended consequences.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528" y="4181832"/>
            <a:ext cx="456486" cy="456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25528" y="4820841"/>
            <a:ext cx="2402800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Fairness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25528" y="5230654"/>
            <a:ext cx="7865745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Promoting equity and inclusivity in prompt design to avoid biases and discrimination.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5528" y="6070640"/>
            <a:ext cx="456486" cy="456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25528" y="6709648"/>
            <a:ext cx="2402800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Safety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25528" y="7119461"/>
            <a:ext cx="7865745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Prioritizing user safety and well-being by identifying and addressing potential risks in prompt-driven interactions.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09DB47-92B2-0948-CD26-2525B62E7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95678" y="7809303"/>
            <a:ext cx="1934721" cy="3810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54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828" y="567928"/>
            <a:ext cx="7698343" cy="1358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Future of Prompt Engineering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22828" y="2236351"/>
            <a:ext cx="7698343" cy="5431155"/>
          </a:xfrm>
          <a:prstGeom prst="roundRect">
            <a:avLst>
              <a:gd name="adj" fmla="val 159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30448" y="2243971"/>
            <a:ext cx="7683103" cy="15849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36903" y="2375416"/>
            <a:ext cx="342483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Advancements in Language Models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82264" y="2375416"/>
            <a:ext cx="3424833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Continuously evolving language models with increased capabilities will drive the evolution of prompt engineering.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30448" y="3828931"/>
            <a:ext cx="7683103" cy="19154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36903" y="3960376"/>
            <a:ext cx="342483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Multimodal Prompts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782264" y="3960376"/>
            <a:ext cx="3424833" cy="1652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integration of visual, auditory, and other sensory inputs into prompts will enable more immersive and engaging experiences.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30448" y="5744408"/>
            <a:ext cx="7683103" cy="19154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36903" y="5875853"/>
            <a:ext cx="342483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Prompt Generation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782264" y="5875853"/>
            <a:ext cx="3424833" cy="1652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AI-powered tools that can automatically generate and optimize prompts based on specific use cases and user preferences.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452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DM Sans</vt:lpstr>
      <vt:lpstr>Dela Gothic One</vt:lpstr>
      <vt:lpstr>Arial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Abhinav Kumar</cp:lastModifiedBy>
  <cp:revision>3</cp:revision>
  <dcterms:created xsi:type="dcterms:W3CDTF">2024-10-20T09:41:21Z</dcterms:created>
  <dcterms:modified xsi:type="dcterms:W3CDTF">2024-10-20T09:59:47Z</dcterms:modified>
</cp:coreProperties>
</file>